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79B1E49-145A-4B90-9279-13E07C6B190D}"/>
    <pc:docChg chg="custSel modSld">
      <pc:chgData name="Narelle Wheaton" userId="6e1b2b30-480e-4f91-806b-6735d5b9e446" providerId="ADAL" clId="{479B1E49-145A-4B90-9279-13E07C6B190D}" dt="2023-08-01T06:18:18.186" v="15" actId="404"/>
      <pc:docMkLst>
        <pc:docMk/>
      </pc:docMkLst>
      <pc:sldChg chg="modSp mod">
        <pc:chgData name="Narelle Wheaton" userId="6e1b2b30-480e-4f91-806b-6735d5b9e446" providerId="ADAL" clId="{479B1E49-145A-4B90-9279-13E07C6B190D}" dt="2023-08-01T06:18:18.186" v="15" actId="404"/>
        <pc:sldMkLst>
          <pc:docMk/>
          <pc:sldMk cId="554886587" sldId="256"/>
        </pc:sldMkLst>
        <pc:spChg chg="mod">
          <ac:chgData name="Narelle Wheaton" userId="6e1b2b30-480e-4f91-806b-6735d5b9e446" providerId="ADAL" clId="{479B1E49-145A-4B90-9279-13E07C6B190D}" dt="2023-08-01T06:18:18.186" v="15" actId="404"/>
          <ac:spMkLst>
            <pc:docMk/>
            <pc:sldMk cId="554886587" sldId="256"/>
            <ac:spMk id="3" creationId="{13EB052C-2BF7-4603-81B8-FA0F272B1F9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BA54B-DC15-4A18-920D-5041F46967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C69394-5737-48B2-B635-FAE6FF5BC6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889BA7-7576-4D69-B348-95729EC37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2967-AC0C-4993-A2A6-5EFEE5AC9590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E35FE-5240-44A4-A92A-A90D990E6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2A48B4-091D-4D11-B4CA-86484E54D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D4E98-5FE2-40C5-9FD2-E93C1E55D0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6530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827D4-5599-4FA2-9064-E127E4B44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183D60-3FE6-4DF2-B5CE-D20393999B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A3CE6-71A5-4D79-8022-1A6C43479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2967-AC0C-4993-A2A6-5EFEE5AC9590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94E9F1-A69E-4838-BC15-A81C8FD7F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B85F19-37D4-49B1-B642-4EC771333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D4E98-5FE2-40C5-9FD2-E93C1E55D0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3995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5EA039-AE09-47A2-9C9F-74F6761B63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47A1D9-B086-4928-8FEC-A164D034AB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BD4BD9-C361-44A3-9472-D3E82C86B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2967-AC0C-4993-A2A6-5EFEE5AC9590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748AE-2BE9-4AF9-AC30-EBE75F787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A6AF1C-877B-4DE3-A34C-9B67FE75D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D4E98-5FE2-40C5-9FD2-E93C1E55D0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4280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62C66-79B6-4F95-9FF3-818C9A71E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485C2A-0532-4AF4-87F4-74B4190863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CC578-1CAC-434A-B04A-85EF80101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2967-AC0C-4993-A2A6-5EFEE5AC9590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0827FC-92A8-4186-BF9A-54F3ECA97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4F02B0-4039-481E-8DDB-90FEEDC9F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D4E98-5FE2-40C5-9FD2-E93C1E55D0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8667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DD9BA-D20A-4E5D-9887-D17779E84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352114-A85E-4EF1-BDB2-32D4F504E9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97A88C-5D4C-4827-8AB4-81A1A82FB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2967-AC0C-4993-A2A6-5EFEE5AC9590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F8468-DE4A-487C-93C3-D8F784060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C1C6B5-9E00-404E-A4BD-B410CBB46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D4E98-5FE2-40C5-9FD2-E93C1E55D0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7117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62F2E-34C3-46BA-8289-9630E5559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8EC1F9-3217-49C2-9DF7-CF6D8C3B29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C3D8CC-F19E-4931-8A7C-3266108D50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FC2F4A-137C-4F0C-BF74-8AF094346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2967-AC0C-4993-A2A6-5EFEE5AC9590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31FFBB-F9A4-49C8-A1ED-421CC217F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632D7C-2215-441A-8DEC-869E34524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D4E98-5FE2-40C5-9FD2-E93C1E55D0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0745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5727E-1D26-485D-91CD-CE854BF56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5F531A-3E92-4B20-95E8-41F114493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0BA33B-F23E-4228-B9C3-22872CBEA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B29E99-0658-483E-AC66-50FB920313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C18ADE-971C-480A-AD49-ACC0550C77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D05763-1861-4114-9CCF-4188B8BEA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2967-AC0C-4993-A2A6-5EFEE5AC9590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930F40-6E61-490C-A860-5077DD468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6ADD98-9E5B-4173-AE3C-59D69F1E2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D4E98-5FE2-40C5-9FD2-E93C1E55D0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1253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18EC6-B76A-4A9C-8F2E-38FD8DCAC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002118-89F2-4BF2-A64A-490E36A48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2967-AC0C-4993-A2A6-5EFEE5AC9590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956A6B-9CC8-4B70-9846-76642830B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614FDB-8E36-41BF-B9EA-CA6AFC22F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D4E98-5FE2-40C5-9FD2-E93C1E55D0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0685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9143CC-73AA-4D0A-A49D-CC58CD9AD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2967-AC0C-4993-A2A6-5EFEE5AC9590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777B4B-1258-4CD5-9BFA-87A8B833F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0EFBF0-3003-416D-9F3A-65875D2E3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D4E98-5FE2-40C5-9FD2-E93C1E55D0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0373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310BD-EE27-4F39-8316-4CF14C7B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FD12D-EF00-4DF6-A4B6-1EFEAF5570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952E3F-2BBA-4E2A-AAEE-24C39F83BE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FE0151-2C47-415E-992E-97378A037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2967-AC0C-4993-A2A6-5EFEE5AC9590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33480-8B76-4EB9-87ED-7BD6F7785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8B4E4F-6CEC-4A15-BFA7-6A9109C1F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D4E98-5FE2-40C5-9FD2-E93C1E55D0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5656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D31C4-FB5C-49DE-94A8-EFD6D3913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0D1C5A-2610-4541-9038-44D045953F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6A1FF-E3C6-431B-9BCE-B9901D3150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BCD15B-029F-4841-BF6F-A960A143E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22967-AC0C-4993-A2A6-5EFEE5AC9590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E28443-3CE0-473C-8D47-874A557E9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255BA4-5396-49B5-A8DC-A1A31D5AE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D4E98-5FE2-40C5-9FD2-E93C1E55D0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465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FDCC5C-3053-403C-8A8E-5AC03F17B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F320EF-ABD2-4A18-B55C-D1DCE68B6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CEEDD2-B7BF-4715-B846-3CCA8E5F45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22967-AC0C-4993-A2A6-5EFEE5AC9590}" type="datetimeFigureOut">
              <a:rPr lang="en-AU" smtClean="0"/>
              <a:t>1/08/2023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FE36F5-FF11-4DE0-841F-7AA447D14C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E22C9-C2D1-4946-9365-04BF0C8E66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D4E98-5FE2-40C5-9FD2-E93C1E55D0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7635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3EB052C-2BF7-4603-81B8-FA0F272B1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75584"/>
            <a:ext cx="9144000" cy="287029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Forth in Thy name O Lord I go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daily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labour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to pursue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Thee only Thee resolved to know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all I think or speak or do</a:t>
            </a:r>
          </a:p>
        </p:txBody>
      </p:sp>
    </p:spTree>
    <p:extLst>
      <p:ext uri="{BB962C8B-B14F-4D97-AF65-F5344CB8AC3E}">
        <p14:creationId xmlns:p14="http://schemas.microsoft.com/office/powerpoint/2010/main" val="554886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3EB052C-2BF7-4603-81B8-FA0F272B1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99384"/>
            <a:ext cx="9144000" cy="302976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Thee may I set at my right hand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Whose eyes my inmost substance see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labour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on at Thy command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offer all my works to Thee</a:t>
            </a:r>
          </a:p>
        </p:txBody>
      </p:sp>
    </p:spTree>
    <p:extLst>
      <p:ext uri="{BB962C8B-B14F-4D97-AF65-F5344CB8AC3E}">
        <p14:creationId xmlns:p14="http://schemas.microsoft.com/office/powerpoint/2010/main" val="2725859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3EB052C-2BF7-4603-81B8-FA0F272B1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2259"/>
            <a:ext cx="9144000" cy="302976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Give me to bear Thy easy yoke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every moment watch and pray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still to things eternal look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hasten to Thy glorious day</a:t>
            </a:r>
          </a:p>
        </p:txBody>
      </p:sp>
    </p:spTree>
    <p:extLst>
      <p:ext uri="{BB962C8B-B14F-4D97-AF65-F5344CB8AC3E}">
        <p14:creationId xmlns:p14="http://schemas.microsoft.com/office/powerpoint/2010/main" val="2428786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3EB052C-2BF7-4603-81B8-FA0F272B1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8409"/>
            <a:ext cx="9144000" cy="282021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Thee delightfully employ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Whate'er Thy bounteous grace hath given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run my course with even joy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closely walk with Thee to heaven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40DD95-6D5C-4CB9-A35C-719EAF2FBD8C}"/>
              </a:ext>
            </a:extLst>
          </p:cNvPr>
          <p:cNvSpPr txBox="1"/>
          <p:nvPr/>
        </p:nvSpPr>
        <p:spPr>
          <a:xfrm>
            <a:off x="238125" y="5752237"/>
            <a:ext cx="44958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2754765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Charles Wesley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482553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154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2022-06-20T06:31:07Z</dcterms:created>
  <dcterms:modified xsi:type="dcterms:W3CDTF">2023-08-01T06:18:21Z</dcterms:modified>
</cp:coreProperties>
</file>